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96" r:id="rId2"/>
    <p:sldId id="298" r:id="rId3"/>
    <p:sldId id="307" r:id="rId4"/>
    <p:sldId id="257" r:id="rId5"/>
    <p:sldId id="261" r:id="rId6"/>
    <p:sldId id="258" r:id="rId7"/>
    <p:sldId id="259" r:id="rId8"/>
    <p:sldId id="300" r:id="rId9"/>
    <p:sldId id="301" r:id="rId10"/>
    <p:sldId id="315" r:id="rId11"/>
    <p:sldId id="312" r:id="rId12"/>
    <p:sldId id="299" r:id="rId13"/>
    <p:sldId id="302" r:id="rId14"/>
    <p:sldId id="262" r:id="rId15"/>
    <p:sldId id="303" r:id="rId16"/>
    <p:sldId id="260" r:id="rId17"/>
    <p:sldId id="264" r:id="rId18"/>
    <p:sldId id="265" r:id="rId19"/>
    <p:sldId id="281" r:id="rId20"/>
    <p:sldId id="282" r:id="rId21"/>
    <p:sldId id="276" r:id="rId22"/>
    <p:sldId id="277" r:id="rId23"/>
    <p:sldId id="283" r:id="rId24"/>
    <p:sldId id="284" r:id="rId25"/>
    <p:sldId id="285" r:id="rId26"/>
    <p:sldId id="286" r:id="rId27"/>
    <p:sldId id="304" r:id="rId28"/>
    <p:sldId id="305" r:id="rId29"/>
    <p:sldId id="317" r:id="rId30"/>
    <p:sldId id="288" r:id="rId31"/>
    <p:sldId id="289" r:id="rId32"/>
    <p:sldId id="294" r:id="rId33"/>
    <p:sldId id="295" r:id="rId34"/>
    <p:sldId id="290" r:id="rId35"/>
    <p:sldId id="291" r:id="rId36"/>
    <p:sldId id="308" r:id="rId37"/>
    <p:sldId id="316" r:id="rId38"/>
    <p:sldId id="270" r:id="rId39"/>
    <p:sldId id="267" r:id="rId40"/>
    <p:sldId id="268" r:id="rId41"/>
    <p:sldId id="274" r:id="rId42"/>
    <p:sldId id="272" r:id="rId43"/>
    <p:sldId id="266" r:id="rId44"/>
    <p:sldId id="269" r:id="rId45"/>
    <p:sldId id="271" r:id="rId46"/>
    <p:sldId id="275" r:id="rId47"/>
    <p:sldId id="278" r:id="rId48"/>
    <p:sldId id="309" r:id="rId49"/>
    <p:sldId id="263" r:id="rId50"/>
    <p:sldId id="310" r:id="rId51"/>
    <p:sldId id="279" r:id="rId52"/>
    <p:sldId id="280" r:id="rId53"/>
    <p:sldId id="314" r:id="rId54"/>
    <p:sldId id="31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gativ" initials="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595" autoAdjust="0"/>
  </p:normalViewPr>
  <p:slideViewPr>
    <p:cSldViewPr>
      <p:cViewPr varScale="1">
        <p:scale>
          <a:sx n="51" d="100"/>
          <a:sy n="51" d="100"/>
        </p:scale>
        <p:origin x="-187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3FC2A-D828-4B6B-99DF-16D550BBAD5B}" type="datetimeFigureOut">
              <a:rPr lang="ru-RU" smtClean="0"/>
              <a:t>19.03.2012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A81F2-EEB8-4749-9F0E-521003064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19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81F2-EEB8-4749-9F0E-521003064A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479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81F2-EEB8-4749-9F0E-521003064A6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39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81F2-EEB8-4749-9F0E-521003064A6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115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81F2-EEB8-4749-9F0E-521003064A6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942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81F2-EEB8-4749-9F0E-521003064A6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793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81F2-EEB8-4749-9F0E-521003064A6F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702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81F2-EEB8-4749-9F0E-521003064A6F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881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81F2-EEB8-4749-9F0E-521003064A6F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41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A33E-84B7-4C51-B12B-5852CDC656DC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ECBB-0715-47DE-93D1-2A1CECFB9B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0E92F-CA55-4FD9-B4C3-6C47AF2BF4A2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ECBB-0715-47DE-93D1-2A1CECFB9B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0A428-3E0E-44FC-A31F-8E0958FF26AC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ECBB-0715-47DE-93D1-2A1CECFB9B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ECBB-0715-47DE-93D1-2A1CECFB9B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86CE-90ED-4A04-A01A-414151EE98D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ECBB-0715-47DE-93D1-2A1CECFB9B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B9136-AD7D-467C-B01A-B44B36E18094}" type="datetime1">
              <a:rPr lang="ru-RU" smtClean="0"/>
              <a:t>19.03.2012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ECBB-0715-47DE-93D1-2A1CECFB9B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6DEF-3A69-4251-8E1A-D9BAC3B7A10F}" type="datetime1">
              <a:rPr lang="ru-RU" smtClean="0"/>
              <a:t>19.03.2012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ECBB-0715-47DE-93D1-2A1CECFB9B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868A-84BB-408A-93F0-F9ADD6997780}" type="datetime1">
              <a:rPr lang="ru-RU" smtClean="0"/>
              <a:t>19.03.2012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ECBB-0715-47DE-93D1-2A1CECFB9B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87F5-C6B3-4547-9B0D-D6014345A4C6}" type="datetime1">
              <a:rPr lang="ru-RU" smtClean="0"/>
              <a:t>19.03.2012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ECBB-0715-47DE-93D1-2A1CECFB9B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9C84-A678-4C0C-B653-9F103CF5E8B1}" type="datetime1">
              <a:rPr lang="ru-RU" smtClean="0"/>
              <a:t>19.03.2012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ECBB-0715-47DE-93D1-2A1CECFB9B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0CE0-DBE9-4817-A0E6-B931889F4A8E}" type="datetime1">
              <a:rPr lang="ru-RU" smtClean="0"/>
              <a:t>19.03.2012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ECBB-0715-47DE-93D1-2A1CECFB9BB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31CEC57-2CE9-4470-8B4A-111C823A931D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6EBECBB-0715-47DE-93D1-2A1CECFB9BB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hf sldNum="0"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284984"/>
            <a:ext cx="7125113" cy="9244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detskie_pesni_-_plastilinovaya_vorona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488" y="6021288"/>
            <a:ext cx="45719" cy="45719"/>
          </a:xfrm>
          <a:prstGeom prst="rect">
            <a:avLst/>
          </a:prstGeom>
        </p:spPr>
      </p:pic>
      <p:pic>
        <p:nvPicPr>
          <p:cNvPr id="9" name="detskie_pesni_-_plastilinovaya_vorona(zaycev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375057.91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385" y="5589242"/>
            <a:ext cx="0" cy="0"/>
          </a:xfrm>
          <a:prstGeom prst="rect">
            <a:avLst/>
          </a:prstGeom>
        </p:spPr>
      </p:pic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9F90-8BD4-4C75-8E3B-3FE85CD0BF95}" type="datetime1">
              <a:rPr lang="ru-RU" smtClean="0"/>
              <a:t>19.03.2012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1\Desktop\p00000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11295" r="8028" b="8616"/>
          <a:stretch/>
        </p:blipFill>
        <p:spPr bwMode="auto">
          <a:xfrm>
            <a:off x="0" y="0"/>
            <a:ext cx="9144001" cy="685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29946" y="3394745"/>
            <a:ext cx="60616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>
                <a:solidFill>
                  <a:schemeClr val="bg1"/>
                </a:solidFill>
              </a:rPr>
              <a:t>Самопрезентация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</a:rPr>
              <a:t>4»в» класс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0385" y="1052736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Муниципальное общеобразовательное учреждение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Средняя общеобразовательная школа №13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им. Р.А. Наумова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9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2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1301579032_127983097_1----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516812" cy="603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6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1\Documents\Scanned Documents\и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b="32278"/>
          <a:stretch/>
        </p:blipFill>
        <p:spPr bwMode="auto">
          <a:xfrm>
            <a:off x="0" y="260647"/>
            <a:ext cx="9124933" cy="642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62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2924944"/>
            <a:ext cx="5472608" cy="924475"/>
          </a:xfrm>
        </p:spPr>
        <p:txBody>
          <a:bodyPr/>
          <a:lstStyle/>
          <a:p>
            <a:pPr algn="just"/>
            <a:r>
              <a:rPr lang="ru-RU" b="1" dirty="0" err="1" smtClean="0">
                <a:solidFill>
                  <a:schemeClr val="bg1"/>
                </a:solidFill>
              </a:rPr>
              <a:t>Бонокина</a:t>
            </a:r>
            <a:r>
              <a:rPr lang="ru-RU" b="1" dirty="0" smtClean="0">
                <a:solidFill>
                  <a:schemeClr val="bg1"/>
                </a:solidFill>
              </a:rPr>
              <a:t> Татьяна Николаевна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chemeClr val="bg1"/>
                </a:solidFill>
              </a:rPr>
              <a:t>учитель начальных классов, </a:t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chemeClr val="bg1"/>
                </a:solidFill>
              </a:rPr>
              <a:t>1 квалификационной категории. </a:t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chemeClr val="bg1"/>
                </a:solidFill>
              </a:rPr>
              <a:t>Классный руководитель </a:t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chemeClr val="bg1"/>
                </a:solidFill>
              </a:rPr>
              <a:t>4 «в» класса. </a:t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chemeClr val="bg1"/>
                </a:solidFill>
              </a:rPr>
              <a:t>В МОУСОШ №13 им. </a:t>
            </a:r>
            <a:r>
              <a:rPr lang="ru-RU" sz="2800" b="1" i="1" dirty="0" err="1" smtClean="0">
                <a:solidFill>
                  <a:schemeClr val="bg1"/>
                </a:solidFill>
              </a:rPr>
              <a:t>Р.А.Наумова</a:t>
            </a:r>
            <a:r>
              <a:rPr lang="ru-RU" sz="2800" b="1" i="1" dirty="0" smtClean="0">
                <a:solidFill>
                  <a:schemeClr val="bg1"/>
                </a:solidFill>
              </a:rPr>
              <a:t> работает с  1 сентября 2010 года. Общий педагогический стаж 21год</a:t>
            </a:r>
            <a:r>
              <a:rPr lang="ru-RU" sz="2400" b="1" i="1" dirty="0" smtClean="0">
                <a:solidFill>
                  <a:schemeClr val="bg1"/>
                </a:solidFill>
              </a:rPr>
              <a:t>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getImage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6"/>
          <a:stretch/>
        </p:blipFill>
        <p:spPr bwMode="auto">
          <a:xfrm>
            <a:off x="0" y="17445"/>
            <a:ext cx="3247053" cy="694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7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2408517_3c6c1fa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" y="0"/>
            <a:ext cx="9095995" cy="682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93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льбом\Новая папка\Новая папка\2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34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0B504-E25B-41DC-B7B6-BCCEDE023244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3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\Desktop\6520537-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411889" cy="605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6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льбом\школа\IMG_317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72575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0234-474C-4BCA-9CEB-54BA86E52F8D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97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альбом\школа\IMG_313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3813"/>
            <a:ext cx="9132887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882A2-79FE-4C8A-A8D3-2875D8F07C02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6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льбом\школа\IMG_318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2C5B-ACE4-4113-8071-718627E27A29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98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3D663-4DDB-4165-9C26-EACC98631F87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73140.jp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" y="3678389"/>
            <a:ext cx="4760352" cy="31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0629pod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" y="-16228"/>
            <a:ext cx="5518947" cy="36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1\Desktop\71130-1415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20" y="-16228"/>
            <a:ext cx="4541053" cy="3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20" y="3489825"/>
            <a:ext cx="4539880" cy="336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9795-1F5F-4408-A6B3-68E01CE9F4A9}" type="datetime1">
              <a:rPr lang="ru-RU" smtClean="0"/>
              <a:t>19.03.2012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1\Desktop\plaistilinovaja.vorona.0-01-3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t="6894" r="2556" b="6466"/>
          <a:stretch/>
        </p:blipFill>
        <p:spPr bwMode="auto">
          <a:xfrm>
            <a:off x="8520" y="27461"/>
            <a:ext cx="9144000" cy="683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40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альбом\школа\IMG_318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44450"/>
            <a:ext cx="9099550" cy="68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1E60-76B7-4DBA-BCFC-07A4F3838F82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31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D:\альбом\школа\фото 23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33375"/>
            <a:ext cx="9128125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A5CA-7504-4477-A8D0-7AC0195E3C83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48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20892"/>
            <a:ext cx="9144000" cy="924475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Выступление на научной конференции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6627" name="Picture 3" descr="D:\альбом\школа\Изображение 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320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3386-A60F-40AC-B079-C68E4D8FE441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0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D:\альбом\школа\Изображение 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48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E29D-2B41-4D86-8718-FB54323DAFDE}" type="datetime1">
              <a:rPr lang="ru-RU" smtClean="0"/>
              <a:t>19.03.2012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2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B75C9-7787-481C-A47D-29CF6B6A5EA8}" type="datetime1">
              <a:rPr lang="ru-RU" smtClean="0"/>
              <a:t>19.03.2012</a:t>
            </a:fld>
            <a:endParaRPr lang="ru-RU"/>
          </a:p>
        </p:txBody>
      </p:sp>
      <p:pic>
        <p:nvPicPr>
          <p:cNvPr id="28676" name="Picture 4" descr="D:\альбом\школа\IMG_319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7164388" cy="537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G:\DCIM\162CANON\IMG_321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2138" y="4254500"/>
            <a:ext cx="3471862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8" y="5887318"/>
            <a:ext cx="5408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Общественно-полезный труд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64C4-9580-4140-9413-3990F89A1620}" type="datetime1">
              <a:rPr lang="ru-RU" smtClean="0"/>
              <a:t>19.03.2012</a:t>
            </a:fld>
            <a:endParaRPr lang="ru-RU"/>
          </a:p>
        </p:txBody>
      </p:sp>
      <p:pic>
        <p:nvPicPr>
          <p:cNvPr id="29698" name="Picture 2" descr="G:\DCIM\162CANON\IMG_319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5413" y="861392"/>
            <a:ext cx="6732588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91951"/>
            <a:ext cx="6596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Посещение  выставок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9870" y="643203"/>
            <a:ext cx="3851920" cy="6192688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Дополните-</a:t>
            </a:r>
            <a:r>
              <a:rPr lang="ru-RU" sz="4000" b="1" dirty="0" err="1" smtClean="0">
                <a:solidFill>
                  <a:schemeClr val="bg1"/>
                </a:solidFill>
              </a:rPr>
              <a:t>льное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образова</a:t>
            </a:r>
            <a:r>
              <a:rPr lang="ru-RU" sz="4000" b="1" dirty="0" err="1">
                <a:solidFill>
                  <a:schemeClr val="bg1"/>
                </a:solidFill>
              </a:rPr>
              <a:t>-</a:t>
            </a:r>
            <a:r>
              <a:rPr lang="ru-RU" sz="4000" b="1" dirty="0" err="1" smtClean="0">
                <a:solidFill>
                  <a:schemeClr val="bg1"/>
                </a:solidFill>
              </a:rPr>
              <a:t>ние</a:t>
            </a:r>
            <a:r>
              <a:rPr lang="ru-RU" sz="4000" b="1" dirty="0" smtClean="0">
                <a:solidFill>
                  <a:schemeClr val="bg1"/>
                </a:solidFill>
              </a:rPr>
              <a:t>: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Музыкальная школа (</a:t>
            </a:r>
            <a:r>
              <a:rPr lang="ru-RU" b="1" i="1" dirty="0" smtClean="0">
                <a:solidFill>
                  <a:schemeClr val="tx2">
                    <a:lumMod val="10000"/>
                  </a:schemeClr>
                </a:solidFill>
              </a:rPr>
              <a:t>Смирнова </a:t>
            </a:r>
            <a:r>
              <a:rPr lang="ru-RU" b="1" i="1" dirty="0" err="1" smtClean="0">
                <a:solidFill>
                  <a:schemeClr val="tx2">
                    <a:lumMod val="10000"/>
                  </a:schemeClr>
                </a:solidFill>
              </a:rPr>
              <a:t>Кснения</a:t>
            </a:r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)</a:t>
            </a:r>
            <a:b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</a:br>
            <a:endParaRPr lang="ru-RU" b="1" i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0722" name="Picture 2" descr="D:\альбом\школа\4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"/>
            <a:ext cx="5148064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0F21-02BE-4832-91D3-E5A8A08944CD}" type="datetime1">
              <a:rPr lang="ru-RU" smtClean="0"/>
              <a:t>19.03.2012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3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\Desktop\180px-Shaibu_shaib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332656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chemeClr val="bg2">
                    <a:lumMod val="50000"/>
                  </a:schemeClr>
                </a:solidFill>
              </a:rPr>
              <a:t>Занятия спортом,</a:t>
            </a:r>
            <a:br>
              <a:rPr lang="ru-RU" sz="32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bg2">
                    <a:lumMod val="50000"/>
                  </a:schemeClr>
                </a:solidFill>
              </a:rPr>
              <a:t>хоккей </a:t>
            </a:r>
            <a:r>
              <a:rPr lang="ru-RU" sz="3200" b="1" i="1" dirty="0">
                <a:solidFill>
                  <a:schemeClr val="bg2">
                    <a:lumMod val="50000"/>
                  </a:schemeClr>
                </a:solidFill>
              </a:rPr>
              <a:t>(Чумаков </a:t>
            </a:r>
            <a:r>
              <a:rPr lang="ru-RU" sz="3200" b="1" i="1" dirty="0" err="1">
                <a:solidFill>
                  <a:schemeClr val="bg2">
                    <a:lumMod val="50000"/>
                  </a:schemeClr>
                </a:solidFill>
              </a:rPr>
              <a:t>Бислан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)</a:t>
            </a:r>
            <a:br>
              <a:rPr lang="ru-RU" b="1" i="1" dirty="0">
                <a:solidFill>
                  <a:schemeClr val="bg2">
                    <a:lumMod val="50000"/>
                  </a:schemeClr>
                </a:solidFill>
              </a:rPr>
            </a:b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\Desktop\chess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536189" cy="52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25113" cy="924475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Шахматы, художественная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школа(Ярыгин Рафаил)</a:t>
            </a: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DCIM\162CANON\IMG_3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232352" cy="542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Участие в международных конкурсах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9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\Desktop\331295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33231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71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BABE-CA6D-4308-AD5C-D7FFEE772DFE}" type="datetime1">
              <a:rPr lang="ru-RU" smtClean="0"/>
              <a:t>19.03.2012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187624" y="332656"/>
            <a:ext cx="7124700" cy="92392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Общешкольные спортивные мероприятия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2770" name="Picture 2" descr="D:\альбом\школа\IMG_748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00213"/>
            <a:ext cx="45847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D:\альбом\школа\IMG_748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738" y="3473450"/>
            <a:ext cx="4513262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373825"/>
            <a:ext cx="3616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Семья </a:t>
            </a:r>
            <a:r>
              <a:rPr lang="ru-RU" sz="2000" b="1" dirty="0" err="1" smtClean="0">
                <a:solidFill>
                  <a:schemeClr val="bg1"/>
                </a:solidFill>
              </a:rPr>
              <a:t>Кахрамановых</a:t>
            </a:r>
            <a:r>
              <a:rPr lang="ru-RU" sz="2000" b="1" dirty="0" smtClean="0">
                <a:solidFill>
                  <a:schemeClr val="bg1"/>
                </a:solidFill>
              </a:rPr>
              <a:t> -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2 место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4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AE1E-B04D-4B74-B8D9-17C49C32553D}" type="datetime1">
              <a:rPr lang="ru-RU" smtClean="0"/>
              <a:t>19.03.2012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D:\альбом\школа\IMG_757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65138"/>
            <a:ext cx="4795838" cy="6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D:\альбом\школа\IMG_759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7288" y="1628775"/>
            <a:ext cx="5446712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22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5" name="Picture 3" descr="D:\альбом\школа\фото 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548680"/>
            <a:ext cx="739452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D988-9726-4019-BF5C-D8BA26EF866C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4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3" y="1052736"/>
            <a:ext cx="4320481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Минуты славы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за свою семью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9938" name="Picture 2" descr="D:\альбом\школа\фото 2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3968" y="32454"/>
            <a:ext cx="4390032" cy="329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D:\альбом\школа\фото 2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010106"/>
            <a:ext cx="5765904" cy="38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2160" y="4221088"/>
            <a:ext cx="2605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Награждение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семьи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Ярыгиных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D938-9982-40BD-A422-7D5792D84A77}" type="datetime1">
              <a:rPr lang="ru-RU" smtClean="0"/>
              <a:t>19.03.2012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55576" y="476672"/>
            <a:ext cx="7124700" cy="92392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Коллективный выход в ДКЖ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на цирковое представление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4818" name="Picture 2" descr="D:\альбом\школа\autothumbs.jpe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49500"/>
            <a:ext cx="4827588" cy="386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D:\альбом\школа\69e302ac31ee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5725" y="1700213"/>
            <a:ext cx="3978275" cy="494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7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EDB3-A0A7-4B49-B123-A51E38B594C3}" type="datetime1">
              <a:rPr lang="ru-RU" smtClean="0"/>
              <a:t>19.03.2012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836712"/>
            <a:ext cx="3095625" cy="172878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Просмотр спектакля </a:t>
            </a:r>
            <a:r>
              <a:rPr lang="ru-RU" b="1" dirty="0" smtClean="0">
                <a:solidFill>
                  <a:schemeClr val="bg1"/>
                </a:solidFill>
              </a:rPr>
              <a:t>«Как Настенька чуть кикиморой не стала»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5842" name="Picture 2" descr="D:\альбом\школа\images.jpe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26672"/>
            <a:ext cx="5335587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69972"/>
            <a:ext cx="4932040" cy="328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09" y="3569972"/>
            <a:ext cx="4271224" cy="319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87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916832"/>
            <a:ext cx="6192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002060"/>
                </a:solidFill>
                <a:latin typeface="Monotype Corsiva" pitchFamily="66" charset="0"/>
              </a:rPr>
              <a:t>Школьные переменки</a:t>
            </a:r>
            <a:endParaRPr lang="ru-RU" sz="9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DCIM\162CANON\IMG_3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DCIM\162CANON\IMG_31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9461" y="0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3744415" cy="924475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Черепашки-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ниндзя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G:\DCIM\162CANON\IMG_32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8" t="42948"/>
          <a:stretch/>
        </p:blipFill>
        <p:spPr bwMode="auto">
          <a:xfrm>
            <a:off x="-31012" y="3191069"/>
            <a:ext cx="4819036" cy="36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14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DCIM\162CANON\IMG_318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6371" y="5229200"/>
            <a:ext cx="67778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Из-за шкафа кто-то вылез,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оказалось Брюс Уиллис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льбом\школа\0002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-1649"/>
          <a:stretch/>
        </p:blipFill>
        <p:spPr bwMode="auto">
          <a:xfrm>
            <a:off x="0" y="0"/>
            <a:ext cx="9302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2D8CF-04E1-4563-90FA-A9CC15E3B866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5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9C2C-8AEB-4AC1-97C4-B72E9A6594D3}" type="datetime1">
              <a:rPr lang="ru-RU" smtClean="0"/>
              <a:t>19.03.2012</a:t>
            </a:fld>
            <a:endParaRPr lang="ru-RU"/>
          </a:p>
        </p:txBody>
      </p:sp>
      <p:pic>
        <p:nvPicPr>
          <p:cNvPr id="12290" name="Picture 2" descr="G:\DCIM\162CANON\IMG_3184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-881" r="3719" b="881"/>
          <a:stretch/>
        </p:blipFill>
        <p:spPr bwMode="auto">
          <a:xfrm>
            <a:off x="33672" y="-171400"/>
            <a:ext cx="9073755" cy="715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5877272"/>
            <a:ext cx="5128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Покручу-ка локон светлый,</a:t>
            </a:r>
          </a:p>
          <a:p>
            <a:r>
              <a:rPr lang="ru-RU" sz="2400" b="1" dirty="0" smtClean="0"/>
              <a:t>Буду я как Иден </a:t>
            </a:r>
            <a:r>
              <a:rPr lang="ru-RU" sz="2400" b="1" dirty="0" err="1" smtClean="0"/>
              <a:t>Кэпвелл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2628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альбом\школа\IMG_316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87B00-9C5B-4DF4-83B9-7D023FCB7FFA}" type="datetime1">
              <a:rPr lang="ru-RU" smtClean="0"/>
              <a:t>19.03.2012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557" y="188640"/>
            <a:ext cx="89546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Шаг- остановка, ещё остановка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 класс Терминатор прошествовал ловко.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DCIM\162CANON\IMG_317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9D54B-6E13-4264-9F67-954A596C2223}" type="datetime1">
              <a:rPr lang="ru-RU" smtClean="0"/>
              <a:t>19.03.2012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62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DCIM\162CANON\IMG_316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0"/>
            <a:ext cx="9183688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4CAB-A9E6-4B30-AD81-231845BA6260}" type="datetime1">
              <a:rPr lang="ru-RU" smtClean="0"/>
              <a:t>19.03.2012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164274"/>
            <a:ext cx="8560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Кто в коридоре промчался, как рокер?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То на заданье отправился Уокер.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DCIM\162CANON\IMG_31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110662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239297"/>
            <a:ext cx="8271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/>
                </a:solidFill>
              </a:rPr>
              <a:t>Чем не стажёры в «Полиции нравов»!</a:t>
            </a:r>
            <a:endParaRPr lang="ru-RU" sz="28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DCIM\162CANON\IMG_317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0"/>
            <a:ext cx="9183688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7E49C-412A-44ED-B1AF-8646E656B20E}" type="datetime1">
              <a:rPr lang="ru-RU" smtClean="0"/>
              <a:t>19.03.2012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0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альбом\школа\IMG_316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62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льбом\школа\IMG_6759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1"/>
          <a:stretch/>
        </p:blipFill>
        <p:spPr bwMode="auto">
          <a:xfrm>
            <a:off x="31750" y="-4763"/>
            <a:ext cx="91122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64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1\Desktop\99946703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7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альбом\Новая папка\Новая папка\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4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льбом\школа\5.jpe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754437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альбом\Новая папка\Новая папка\1.jpe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922838" cy="656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FA432-4293-41D1-BA8A-908BBCD6459D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51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main-13591-9f6729f38cfc444a822767190b3993ae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551612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4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:\альбом\Новая папка\Новая папка\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D:\альбом\Новая папка\Новая папка\16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t="8784" r="3626"/>
          <a:stretch/>
        </p:blipFill>
        <p:spPr bwMode="auto">
          <a:xfrm>
            <a:off x="0" y="0"/>
            <a:ext cx="9144000" cy="671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8AD09-ED6D-4BE3-A780-A3EC8CA1B19A}" type="datetime1">
              <a:rPr lang="ru-RU" smtClean="0"/>
              <a:t>19.03.2012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2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G:\DCIM\162CANON\IMG_3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2" y="17242"/>
            <a:ext cx="3044867" cy="228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DCIM\162CANON\IMG_31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303582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DCIM\162CANON\IMG_31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76" y="36300"/>
            <a:ext cx="3019476" cy="226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G:\DCIM\162CANON\IMG_31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19" y="4606282"/>
            <a:ext cx="2954138" cy="221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DCIM\162CANON\IMG_31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25" y="2300892"/>
            <a:ext cx="2949127" cy="221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DCIM\162CANON\IMG_31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162" y="2300908"/>
            <a:ext cx="3111418" cy="23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G:\DCIM\162CANON\IMG_31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0220"/>
            <a:ext cx="303582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:\DCIM\162CANON\IMG_31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76" y="4561726"/>
            <a:ext cx="3061698" cy="229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G:\DCIM\162CANON\IMG_31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19" y="17242"/>
            <a:ext cx="3019457" cy="226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56992"/>
            <a:ext cx="7117180" cy="1470025"/>
          </a:xfrm>
        </p:spPr>
        <p:txBody>
          <a:bodyPr/>
          <a:lstStyle/>
          <a:p>
            <a:pPr algn="ctr"/>
            <a:r>
              <a:rPr lang="ru-RU" sz="8000" b="1" dirty="0" smtClean="0">
                <a:solidFill>
                  <a:schemeClr val="accent2">
                    <a:lumMod val="50000"/>
                  </a:schemeClr>
                </a:solidFill>
              </a:rPr>
              <a:t>Спасибо </a:t>
            </a:r>
            <a:br>
              <a:rPr lang="ru-RU" sz="8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8000" b="1" dirty="0" smtClean="0">
                <a:solidFill>
                  <a:schemeClr val="accent2">
                    <a:lumMod val="50000"/>
                  </a:schemeClr>
                </a:solidFill>
              </a:rPr>
              <a:t>за внимание</a:t>
            </a:r>
            <a:endParaRPr lang="ru-RU" sz="8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1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льбом\школа\фото 102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3"/>
          <a:stretch/>
        </p:blipFill>
        <p:spPr bwMode="auto">
          <a:xfrm>
            <a:off x="0" y="-57150"/>
            <a:ext cx="9144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326D-F56A-4EB5-83E2-B45F414ACE30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5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льбом\школа\фото 145 - копия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4" t="19353" r="738" b="6353"/>
          <a:stretch/>
        </p:blipFill>
        <p:spPr bwMode="auto">
          <a:xfrm>
            <a:off x="0" y="0"/>
            <a:ext cx="927735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F79CE-78F2-480C-B57F-20DBFC6ED87D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80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shkol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" b="3032"/>
          <a:stretch/>
        </p:blipFill>
        <p:spPr bwMode="auto">
          <a:xfrm>
            <a:off x="899592" y="188640"/>
            <a:ext cx="7354188" cy="65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2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92B1-543D-4DF3-B634-57CC37C0104B}" type="datetime1">
              <a:rPr lang="ru-RU" smtClean="0"/>
              <a:t>19.03.2012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1\Desktop\ris_2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r="4156"/>
          <a:stretch/>
        </p:blipFill>
        <p:spPr bwMode="auto">
          <a:xfrm>
            <a:off x="22313" y="1927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45226" y="2708920"/>
            <a:ext cx="1368152" cy="122413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В</a:t>
            </a:r>
            <a:endParaRPr lang="ru-RU" sz="7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10000"/>
              </a:schemeClr>
            </a:gs>
            <a:gs pos="47500">
              <a:schemeClr val="phClr">
                <a:tint val="35000"/>
                <a:satMod val="110000"/>
              </a:schemeClr>
            </a:gs>
            <a:gs pos="58500">
              <a:schemeClr val="phClr">
                <a:tint val="35000"/>
                <a:satMod val="110000"/>
              </a:schemeClr>
            </a:gs>
            <a:gs pos="100000">
              <a:schemeClr val="phClr">
                <a:tint val="8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2000"/>
                <a:satMod val="105000"/>
              </a:schemeClr>
            </a:gs>
            <a:gs pos="47500">
              <a:schemeClr val="phClr">
                <a:shade val="89000"/>
                <a:satMod val="105000"/>
              </a:schemeClr>
            </a:gs>
            <a:gs pos="58500">
              <a:schemeClr val="phClr">
                <a:shade val="89000"/>
                <a:satMod val="105000"/>
              </a:schemeClr>
            </a:gs>
            <a:gs pos="100000">
              <a:schemeClr val="phClr">
                <a:shade val="52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60000" cap="flat" cmpd="thickThin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algn="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38100" dir="5400000" algn="r" rotWithShape="0">
              <a:srgbClr val="000000">
                <a:alpha val="60000"/>
              </a:srgbClr>
            </a:outerShdw>
          </a:effectLst>
          <a:scene3d>
            <a:camera prst="isometricLeftDown" fov="0">
              <a:rot lat="0" lon="0" rev="0"/>
            </a:camera>
            <a:lightRig rig="harsh" dir="tl">
              <a:rot lat="0" lon="0" rev="84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50800" dist="63500" dir="5400000" algn="r" rotWithShape="0">
              <a:srgbClr val="000000">
                <a:alpha val="65000"/>
              </a:srgbClr>
            </a:outerShdw>
          </a:effectLst>
          <a:scene3d>
            <a:camera prst="isometricLeftDown" fov="0">
              <a:rot lat="0" lon="0" rev="0"/>
            </a:camera>
            <a:lightRig rig="harsh" dir="tl">
              <a:rot lat="0" lon="0" rev="840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498</TotalTime>
  <Words>181</Words>
  <Application>Microsoft Office PowerPoint</Application>
  <PresentationFormat>Экран (4:3)</PresentationFormat>
  <Paragraphs>94</Paragraphs>
  <Slides>54</Slides>
  <Notes>8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Бонокина Татьяна Николаевна  учитель начальных классов,  1 квалификационной категории.  Классный руководитель  4 «в» класса.  В МОУСОШ №13 им. Р.А.Наумова работает с  1 сентября 2010 года. Общий педагогический стаж 21год.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Выступление на научной конференции</vt:lpstr>
      <vt:lpstr>Презентация PowerPoint</vt:lpstr>
      <vt:lpstr>Презентация PowerPoint</vt:lpstr>
      <vt:lpstr>Презентация PowerPoint</vt:lpstr>
      <vt:lpstr>Дополните-льное образова-ние:     Музыкальная школа (Смирнова Кснения) </vt:lpstr>
      <vt:lpstr>Презентация PowerPoint</vt:lpstr>
      <vt:lpstr>Шахматы, художественная школа(Ярыгин Рафаил)</vt:lpstr>
      <vt:lpstr>Участие в международных конкурсах</vt:lpstr>
      <vt:lpstr>Общешкольные спортивные мероприятия</vt:lpstr>
      <vt:lpstr>Презентация PowerPoint</vt:lpstr>
      <vt:lpstr>Презентация PowerPoint</vt:lpstr>
      <vt:lpstr>Минуты славы за свою семью</vt:lpstr>
      <vt:lpstr>Коллективный выход в ДКЖ  на цирковое представление</vt:lpstr>
      <vt:lpstr>Просмотр спектакля «Как Настенька чуть кикиморой не стала»</vt:lpstr>
      <vt:lpstr>Презентация PowerPoint</vt:lpstr>
      <vt:lpstr>Презентация PowerPoint</vt:lpstr>
      <vt:lpstr>Черепашки- ниндзя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nigativ</dc:creator>
  <cp:lastModifiedBy>nigativ</cp:lastModifiedBy>
  <cp:revision>48</cp:revision>
  <dcterms:created xsi:type="dcterms:W3CDTF">2012-03-16T13:44:49Z</dcterms:created>
  <dcterms:modified xsi:type="dcterms:W3CDTF">2012-03-19T13:32:31Z</dcterms:modified>
</cp:coreProperties>
</file>